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87" r:id="rId3"/>
    <p:sldId id="288" r:id="rId4"/>
    <p:sldId id="289" r:id="rId5"/>
    <p:sldId id="290" r:id="rId6"/>
    <p:sldId id="281" r:id="rId7"/>
    <p:sldId id="291" r:id="rId8"/>
    <p:sldId id="292" r:id="rId9"/>
    <p:sldId id="293" r:id="rId10"/>
    <p:sldId id="286" r:id="rId11"/>
    <p:sldId id="275" r:id="rId12"/>
    <p:sldId id="25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0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A10FD-D1AF-4DF4-9577-4131563ADB8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C7FF0-DB7C-4522-B9EB-A2A285BEC4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77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7FF0-DB7C-4522-B9EB-A2A285BEC42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62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147002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3714752"/>
            <a:ext cx="4786346" cy="135732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DD4DB-4D02-4007-AC69-F39DA288C2E8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E5BAE-911A-4BDF-B0DD-8EAB7AB13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116E6-C427-42E0-8403-FC22D179C099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5E361-BD13-42A9-A347-295860003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06EE-E099-4A55-B22E-1586C26FB6E8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24540-0397-4DD4-A801-BE9D9A570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0F55-6484-48DD-B8E1-7AB430AF2B6F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C0A27-F5CB-49D8-8111-6A344BF74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3917C-617D-4F2F-9399-3CFCA470E869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10B53-05C6-4B98-A63D-FB46406D5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1F9C-F411-4F95-82E6-B28C19307E4E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0649-3E08-45C7-AD1F-8983F92E3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9B76-701D-4803-BE7D-32CA96D67229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4914-C381-40FF-B407-50848997A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24788-7D17-4709-A839-8E255F7D9086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CF048-0F9F-4270-BB97-311BDEF7D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CF3B-3E0F-45CB-87ED-33F0D96EE535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BCA5A-C525-4AB6-8E0D-C819493A4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358-A2E6-455E-9A4C-D941C423E74D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7652-3C18-4C00-9E95-9D182C701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D622-D261-44C0-8243-5F6AC2DCCA22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2328-6A73-498B-964B-4E05502DA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46D05E-1983-470A-B01B-4117745900CF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1F4F6C-CFD3-4D72-B79A-8ECDDA367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50800"/>
          <a:solidFill>
            <a:srgbClr val="17375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17375E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7375E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ge.sdamgia.ru/problem?id=2756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ge.sdamgia.ru/problem?id=24500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files.botevcheta.webnode.com/200000016-45175461c2/1stationery15-med.jpg" TargetMode="External"/><Relationship Id="rId7" Type="http://schemas.openxmlformats.org/officeDocument/2006/relationships/hyperlink" Target="http://www.533school.ru/nach.htm" TargetMode="External"/><Relationship Id="rId12" Type="http://schemas.openxmlformats.org/officeDocument/2006/relationships/image" Target="../media/image13.png"/><Relationship Id="rId2" Type="http://schemas.openxmlformats.org/officeDocument/2006/relationships/hyperlink" Target="http://www.myjulia.ru/data/cache/2009/07/17/152778_2266-0x6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ake.k12.fl.us/cms/cwp/view.asp?A=3&amp;Q=427619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://www.ccboe.net/Teachers/Durham_Sharon/images/918F9422010B4BB0B160956D6B9D4E34.JPG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://www.mathknowledge.com/images/custom/LOGO.GIF" TargetMode="Externa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3714752"/>
            <a:ext cx="5429288" cy="1785950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Презентация выполнена учителем математики 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МАОУ «Фёдоровская СОШ» </a:t>
            </a:r>
            <a:r>
              <a:rPr lang="ru-RU" b="1" i="1" dirty="0" err="1" smtClean="0">
                <a:solidFill>
                  <a:schemeClr val="tx1"/>
                </a:solidFill>
              </a:rPr>
              <a:t>Акбулакского</a:t>
            </a:r>
            <a:r>
              <a:rPr lang="ru-RU" b="1" i="1" dirty="0" smtClean="0">
                <a:solidFill>
                  <a:schemeClr val="tx1"/>
                </a:solidFill>
              </a:rPr>
              <a:t> района 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Оренбургской области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Площадь круга.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22312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accent6">
                    <a:lumMod val="50000"/>
                  </a:schemeClr>
                </a:solidFill>
              </a:rPr>
              <a:t>Девиз урока: </a:t>
            </a:r>
            <a:br>
              <a:rPr lang="ru-RU" sz="4800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sz="4400" b="1" dirty="0" smtClean="0"/>
              <a:t>«</a:t>
            </a:r>
            <a:r>
              <a:rPr lang="ru-RU" sz="4400" b="1" i="1" dirty="0"/>
              <a:t>Не делай никогда того, чего не знаешь.</a:t>
            </a:r>
            <a:endParaRPr lang="ru-RU" sz="4400" b="1" dirty="0"/>
          </a:p>
          <a:p>
            <a:pPr marL="0" indent="0" algn="r">
              <a:buNone/>
            </a:pPr>
            <a:r>
              <a:rPr lang="ru-RU" sz="4400" b="1" i="1" dirty="0"/>
              <a:t>Но научись всему, что следует знать...</a:t>
            </a:r>
            <a:r>
              <a:rPr lang="ru-RU" sz="4400" b="1" dirty="0"/>
              <a:t>»</a:t>
            </a:r>
          </a:p>
          <a:p>
            <a:pPr marL="0" indent="0" algn="r">
              <a:buNone/>
            </a:pPr>
            <a:r>
              <a:rPr lang="ru-RU" sz="4400" b="1" dirty="0"/>
              <a:t>Пифагор</a:t>
            </a:r>
          </a:p>
        </p:txBody>
      </p:sp>
    </p:spTree>
    <p:extLst>
      <p:ext uri="{BB962C8B-B14F-4D97-AF65-F5344CB8AC3E}">
        <p14:creationId xmlns:p14="http://schemas.microsoft.com/office/powerpoint/2010/main" xmlns="" val="152169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Математический диктант.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6793420"/>
              </p:ext>
            </p:extLst>
          </p:nvPr>
        </p:nvGraphicFramePr>
        <p:xfrm>
          <a:off x="971600" y="1556790"/>
          <a:ext cx="7272808" cy="3672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521"/>
                <a:gridCol w="3018629"/>
                <a:gridCol w="3848658"/>
              </a:tblGrid>
              <a:tr h="624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вариант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вариант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Центр окружности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Радиус окружности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π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3,14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Увеличится на 12,56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Уменьшится на 18,84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 9 раз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 4 раза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0" descr="word2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653136"/>
            <a:ext cx="180022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35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№ 315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932040" y="1060060"/>
            <a:ext cx="2232248" cy="18244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S=</a:t>
            </a:r>
            <a:r>
              <a:rPr lang="el-GR" sz="3600" b="1" dirty="0" smtClean="0"/>
              <a:t>π</a:t>
            </a:r>
            <a:r>
              <a:rPr lang="en-US" sz="3600" b="1" dirty="0"/>
              <a:t>R</a:t>
            </a:r>
            <a:r>
              <a:rPr lang="en-US" sz="3600" b="1" baseline="30000" dirty="0"/>
              <a:t>2</a:t>
            </a:r>
            <a:endParaRPr lang="ru-RU" sz="3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2852936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r>
              <a:rPr lang="ru-RU" sz="2800" b="1" dirty="0" smtClean="0"/>
              <a:t>=(а</a:t>
            </a:r>
            <a:r>
              <a:rPr lang="ru-RU" sz="2800" b="1" baseline="30000" dirty="0" smtClean="0"/>
              <a:t>2</a:t>
            </a:r>
            <a:r>
              <a:rPr lang="el-GR" sz="2800" b="1" dirty="0" smtClean="0"/>
              <a:t>π</a:t>
            </a:r>
            <a:r>
              <a:rPr lang="ru-RU" sz="2800" b="1" dirty="0" smtClean="0"/>
              <a:t>)/2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44208" y="2852936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r>
              <a:rPr lang="ru-RU" sz="2800" b="1" dirty="0" smtClean="0"/>
              <a:t>=(а</a:t>
            </a:r>
            <a:r>
              <a:rPr lang="ru-RU" sz="2800" b="1" baseline="30000" dirty="0" smtClean="0"/>
              <a:t>2</a:t>
            </a:r>
            <a:r>
              <a:rPr lang="el-GR" sz="2800" b="1" dirty="0" smtClean="0"/>
              <a:t>π</a:t>
            </a:r>
            <a:r>
              <a:rPr lang="ru-RU" sz="2800" b="1" dirty="0" smtClean="0"/>
              <a:t>)/4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9932" y="4077072"/>
            <a:ext cx="468052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r>
              <a:rPr lang="ru-RU" sz="2800" b="1" dirty="0" smtClean="0"/>
              <a:t>=(а</a:t>
            </a:r>
            <a:r>
              <a:rPr lang="ru-RU" sz="2800" b="1" baseline="30000" dirty="0" smtClean="0"/>
              <a:t>2</a:t>
            </a:r>
            <a:r>
              <a:rPr lang="el-GR" sz="2800" b="1" dirty="0" smtClean="0"/>
              <a:t>π</a:t>
            </a:r>
            <a:r>
              <a:rPr lang="ru-RU" sz="2800" b="1" dirty="0" smtClean="0"/>
              <a:t>)/2 – (а</a:t>
            </a:r>
            <a:r>
              <a:rPr lang="ru-RU" sz="2800" b="1" baseline="30000" dirty="0" smtClean="0"/>
              <a:t>2 </a:t>
            </a:r>
            <a:r>
              <a:rPr lang="el-GR" sz="2800" b="1" dirty="0" smtClean="0"/>
              <a:t>π</a:t>
            </a:r>
            <a:r>
              <a:rPr lang="ru-RU" sz="2800" b="1" dirty="0" smtClean="0"/>
              <a:t>)/4</a:t>
            </a:r>
            <a:r>
              <a:rPr lang="ru-RU" sz="2800" b="1" baseline="30000" dirty="0" smtClean="0"/>
              <a:t>  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5443454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r>
              <a:rPr lang="ru-RU" sz="2800" b="1" dirty="0" smtClean="0"/>
              <a:t>=(а</a:t>
            </a:r>
            <a:r>
              <a:rPr lang="ru-RU" sz="2800" b="1" baseline="30000" dirty="0" smtClean="0"/>
              <a:t>2</a:t>
            </a:r>
            <a:r>
              <a:rPr lang="el-GR" sz="2800" b="1" dirty="0" smtClean="0"/>
              <a:t>π</a:t>
            </a:r>
            <a:r>
              <a:rPr lang="ru-RU" sz="2800" b="1" dirty="0" smtClean="0"/>
              <a:t>)/4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7891" t="43494" r="18021" b="43717"/>
          <a:stretch>
            <a:fillRect/>
          </a:stretch>
        </p:blipFill>
        <p:spPr bwMode="auto">
          <a:xfrm>
            <a:off x="395536" y="1628800"/>
            <a:ext cx="3547341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5631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  <a:t>Проверка</a:t>
            </a: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755576" y="1700808"/>
            <a:ext cx="2930624" cy="151216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13</a:t>
            </a:r>
            <a:endParaRPr lang="ru-RU" sz="5400" b="1" dirty="0"/>
          </a:p>
        </p:txBody>
      </p:sp>
      <p:sp>
        <p:nvSpPr>
          <p:cNvPr id="5" name="Облако 4"/>
          <p:cNvSpPr/>
          <p:nvPr/>
        </p:nvSpPr>
        <p:spPr>
          <a:xfrm>
            <a:off x="2915816" y="2996952"/>
            <a:ext cx="2930624" cy="151216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64</a:t>
            </a:r>
            <a:endParaRPr lang="ru-RU" sz="5400" b="1" dirty="0"/>
          </a:p>
        </p:txBody>
      </p:sp>
      <p:sp>
        <p:nvSpPr>
          <p:cNvPr id="6" name="Облако 5"/>
          <p:cNvSpPr/>
          <p:nvPr/>
        </p:nvSpPr>
        <p:spPr>
          <a:xfrm>
            <a:off x="5508104" y="4077072"/>
            <a:ext cx="2930624" cy="151216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34,19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xmlns="" val="142332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err="1" smtClean="0">
                <a:solidFill>
                  <a:schemeClr val="accent2">
                    <a:lumMod val="75000"/>
                  </a:schemeClr>
                </a:solidFill>
              </a:rPr>
              <a:t>Физминутка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800" b="1" dirty="0" smtClean="0"/>
              <a:t>А теперь ребята встали,</a:t>
            </a:r>
            <a:br>
              <a:rPr lang="ru-RU" sz="4800" b="1" dirty="0" smtClean="0"/>
            </a:br>
            <a:r>
              <a:rPr lang="ru-RU" sz="4800" b="1" dirty="0" smtClean="0"/>
              <a:t>Быстро руки вверх подняли,</a:t>
            </a:r>
            <a:br>
              <a:rPr lang="ru-RU" sz="4800" b="1" dirty="0" smtClean="0"/>
            </a:br>
            <a:r>
              <a:rPr lang="ru-RU" sz="4800" b="1" dirty="0" smtClean="0"/>
              <a:t>В стороны, вперед, назад.</a:t>
            </a:r>
            <a:br>
              <a:rPr lang="ru-RU" sz="4800" b="1" dirty="0" smtClean="0"/>
            </a:br>
            <a:r>
              <a:rPr lang="ru-RU" sz="4800" b="1" dirty="0" smtClean="0"/>
              <a:t>Повернулись влево, вправо</a:t>
            </a:r>
            <a:br>
              <a:rPr lang="ru-RU" sz="4800" b="1" dirty="0" smtClean="0"/>
            </a:br>
            <a:r>
              <a:rPr lang="ru-RU" sz="4800" b="1" dirty="0" smtClean="0"/>
              <a:t>Тихо сели, вновь за дело.</a:t>
            </a:r>
          </a:p>
          <a:p>
            <a:pPr marL="0" indent="0" algn="ctr">
              <a:buNone/>
            </a:pP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81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Задание 3 № 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hlinkClick r:id="rId3"/>
              </a:rPr>
              <a:t>27562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428750"/>
            <a:ext cx="4402832" cy="4808562"/>
          </a:xfrm>
        </p:spPr>
        <p:txBody>
          <a:bodyPr/>
          <a:lstStyle/>
          <a:p>
            <a:r>
              <a:rPr lang="ru-RU" sz="2800" b="1" dirty="0"/>
              <a:t>Найдите (в см</a:t>
            </a:r>
            <a:r>
              <a:rPr lang="ru-RU" sz="2800" b="1" baseline="30000" dirty="0"/>
              <a:t>2</a:t>
            </a:r>
            <a:r>
              <a:rPr lang="ru-RU" sz="2800" b="1" dirty="0"/>
              <a:t>) площадь S закрашенной фигуры, изображенной на клетчатой </a:t>
            </a:r>
            <a:r>
              <a:rPr lang="ru-RU" sz="2800" b="1" dirty="0" smtClean="0"/>
              <a:t>бумаге. </a:t>
            </a:r>
            <a:r>
              <a:rPr lang="ru-RU" sz="2800" b="1" dirty="0"/>
              <a:t>В ответе запишите </a:t>
            </a:r>
            <a:r>
              <a:rPr lang="ru-RU" sz="2800" b="1" dirty="0" smtClean="0"/>
              <a:t> </a:t>
            </a:r>
            <a:r>
              <a:rPr lang="en-US" sz="2800" b="1" dirty="0" smtClean="0"/>
              <a:t>S/</a:t>
            </a:r>
            <a:r>
              <a:rPr lang="el-GR" sz="2800" b="1" dirty="0" smtClean="0"/>
              <a:t>π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400" dirty="0"/>
              <a:t>Решение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ru-RU" sz="2400" dirty="0" smtClean="0"/>
              <a:t>Площадь </a:t>
            </a:r>
            <a:r>
              <a:rPr lang="ru-RU" sz="2400" dirty="0"/>
              <a:t>фи­гу­ры равна трем чет­вер­тым площади круга, ра­ди­ус которого равен </a:t>
            </a:r>
            <a:r>
              <a:rPr lang="en-US" sz="2400" dirty="0" smtClean="0"/>
              <a:t>4 </a:t>
            </a:r>
            <a:r>
              <a:rPr lang="ru-RU" sz="2400" dirty="0"/>
              <a:t> см. Поэтому</a:t>
            </a:r>
          </a:p>
          <a:p>
            <a:r>
              <a:rPr lang="en-US" sz="2400" dirty="0" smtClean="0"/>
              <a:t>S=3/4*</a:t>
            </a:r>
            <a:r>
              <a:rPr lang="el-GR" sz="2400" dirty="0" smtClean="0"/>
              <a:t>π</a:t>
            </a:r>
            <a:r>
              <a:rPr lang="en-US" sz="2400" dirty="0" smtClean="0"/>
              <a:t>*</a:t>
            </a:r>
            <a:r>
              <a:rPr lang="ru-RU" sz="2400" dirty="0" smtClean="0"/>
              <a:t>4</a:t>
            </a:r>
            <a:r>
              <a:rPr lang="ru-RU" sz="2400" baseline="30000" dirty="0" smtClean="0"/>
              <a:t>2</a:t>
            </a:r>
            <a:r>
              <a:rPr lang="ru-RU" sz="2400" dirty="0"/>
              <a:t> </a:t>
            </a:r>
            <a:r>
              <a:rPr lang="en-US" sz="2400" dirty="0" smtClean="0"/>
              <a:t>(</a:t>
            </a:r>
            <a:r>
              <a:rPr lang="ru-RU" sz="2400" dirty="0" smtClean="0"/>
              <a:t>см</a:t>
            </a:r>
            <a:r>
              <a:rPr lang="ru-RU" sz="2400" baseline="30000" dirty="0" smtClean="0"/>
              <a:t>2</a:t>
            </a:r>
            <a:r>
              <a:rPr lang="en-US" sz="2400" baseline="30000" dirty="0"/>
              <a:t> </a:t>
            </a:r>
            <a:r>
              <a:rPr lang="en-US" sz="2400" dirty="0" smtClean="0"/>
              <a:t> )</a:t>
            </a:r>
            <a:r>
              <a:rPr lang="en-US" sz="2400" baseline="30000" dirty="0" smtClean="0"/>
              <a:t>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Ответ: 12</a:t>
            </a:r>
            <a:r>
              <a:rPr lang="ru-RU" sz="2800" dirty="0"/>
              <a:t>.</a:t>
            </a:r>
          </a:p>
          <a:p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2050" name="Picture 2" descr="C:\Users\Ионова Евгения\Desktop\get_fi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240360" cy="356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189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Задание 3 № 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hlinkClick r:id="rId2"/>
              </a:rPr>
              <a:t>245008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428750"/>
            <a:ext cx="4834880" cy="4697413"/>
          </a:xfrm>
        </p:spPr>
        <p:txBody>
          <a:bodyPr/>
          <a:lstStyle/>
          <a:p>
            <a:r>
              <a:rPr lang="ru-RU" b="1" dirty="0"/>
              <a:t>Най­ди­те (в см</a:t>
            </a:r>
            <a:r>
              <a:rPr lang="ru-RU" b="1" baseline="30000" dirty="0"/>
              <a:t>2</a:t>
            </a:r>
            <a:r>
              <a:rPr lang="ru-RU" b="1" dirty="0"/>
              <a:t>) пло­щадь  кольца, изоб­ра­жен­ного на клет­ча­той </a:t>
            </a:r>
            <a:r>
              <a:rPr lang="ru-RU" b="1" dirty="0" smtClean="0"/>
              <a:t>бумаге. </a:t>
            </a:r>
            <a:r>
              <a:rPr lang="ru-RU" b="1" dirty="0"/>
              <a:t>В от­ве­те запишите </a:t>
            </a:r>
            <a:r>
              <a:rPr lang="en-US" b="1" dirty="0"/>
              <a:t> S/</a:t>
            </a:r>
            <a:r>
              <a:rPr lang="el-GR" b="1" dirty="0"/>
              <a:t>π</a:t>
            </a:r>
            <a:r>
              <a:rPr lang="ru-RU" b="1" dirty="0" smtClean="0"/>
              <a:t>.</a:t>
            </a:r>
            <a:endParaRPr lang="en-US" b="1" dirty="0"/>
          </a:p>
          <a:p>
            <a:endParaRPr lang="en-US" dirty="0" smtClean="0"/>
          </a:p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Ответ 3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Ионова Евгения\Desktop\get_file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30267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044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Самостоятельная работа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4410767"/>
              </p:ext>
            </p:extLst>
          </p:nvPr>
        </p:nvGraphicFramePr>
        <p:xfrm>
          <a:off x="971600" y="1772816"/>
          <a:ext cx="7272808" cy="3672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521"/>
                <a:gridCol w="3018629"/>
                <a:gridCol w="3848658"/>
              </a:tblGrid>
              <a:tr h="624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вариант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вариант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12,56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28,26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585,44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41,44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2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125,6                                   94,2</a:t>
                      </a:r>
                      <a:endParaRPr lang="ru-RU" sz="11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588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Домашнее задание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428751"/>
            <a:ext cx="8229600" cy="3728442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/>
              <a:t>По </a:t>
            </a:r>
            <a:r>
              <a:rPr lang="ru-RU" sz="4800" dirty="0"/>
              <a:t>учебнику: </a:t>
            </a:r>
          </a:p>
          <a:p>
            <a:r>
              <a:rPr lang="ru-RU" sz="4800" dirty="0"/>
              <a:t>П.5.7, № 1040а, 1041. </a:t>
            </a:r>
          </a:p>
          <a:p>
            <a:r>
              <a:rPr lang="ru-RU" sz="4800" dirty="0"/>
              <a:t>* Составить и решить задачу по теме «Длина окружности. Площадь круга». </a:t>
            </a:r>
            <a:endParaRPr lang="ru-RU" sz="4800" b="1" dirty="0"/>
          </a:p>
          <a:p>
            <a:pPr marL="0" indent="0">
              <a:buNone/>
            </a:pP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96107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9879" y="332656"/>
            <a:ext cx="3594382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2654" y="2060848"/>
            <a:ext cx="74888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solidFill>
                  <a:srgbClr val="002060"/>
                </a:solidFill>
              </a:rPr>
              <a:t>- Что </a:t>
            </a:r>
            <a:r>
              <a:rPr lang="ru-RU" sz="3200" b="1" dirty="0">
                <a:solidFill>
                  <a:srgbClr val="002060"/>
                </a:solidFill>
              </a:rPr>
              <a:t>узнали нового на уроке ?</a:t>
            </a:r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- Что </a:t>
            </a:r>
            <a:r>
              <a:rPr lang="ru-RU" sz="3200" b="1" dirty="0">
                <a:solidFill>
                  <a:srgbClr val="002060"/>
                </a:solidFill>
              </a:rPr>
              <a:t>сегодня было интересным?</a:t>
            </a:r>
            <a:endParaRPr lang="ru-RU" sz="3200" dirty="0">
              <a:solidFill>
                <a:srgbClr val="002060"/>
              </a:solidFill>
            </a:endParaRPr>
          </a:p>
          <a:p>
            <a:pPr lvl="0"/>
            <a:r>
              <a:rPr lang="ru-RU" sz="3200" b="1" dirty="0" smtClean="0">
                <a:solidFill>
                  <a:srgbClr val="002060"/>
                </a:solidFill>
              </a:rPr>
              <a:t>- Какой </a:t>
            </a:r>
            <a:r>
              <a:rPr lang="ru-RU" sz="3200" b="1" dirty="0">
                <a:solidFill>
                  <a:srgbClr val="002060"/>
                </a:solidFill>
              </a:rPr>
              <a:t>материал вызвал затруднения?</a:t>
            </a:r>
            <a:endParaRPr lang="ru-RU" sz="3200" dirty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8683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Для создания шаблона использовались источники: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214438" y="1428750"/>
            <a:ext cx="7472362" cy="4697413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2"/>
              </a:rPr>
              <a:t>http://www.myjulia.ru/data/cache/2009/07/17/152778_2266-0x600.jpg</a:t>
            </a:r>
            <a:endParaRPr lang="ru-RU" sz="2000" u="sng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3"/>
              </a:rPr>
              <a:t>http://files.botevcheta.webnode.com/200000016-45175461c2/1stationery15-med.jpg</a:t>
            </a:r>
            <a:endParaRPr lang="ru-RU" sz="2000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4"/>
              </a:rPr>
              <a:t>http://www.mathknowledge.com/images/custom/LOGO.GIF</a:t>
            </a:r>
            <a:endParaRPr lang="ru-RU" sz="2000" u="sng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5"/>
              </a:rPr>
              <a:t>http://www.ccboe.net/Teachers/Durham_Sharon/images/918F9422010B4BB0B160956D6B9D4E34.JPG</a:t>
            </a:r>
            <a:endParaRPr lang="ru-RU" sz="2000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ru-RU" sz="2000" u="sng" dirty="0" smtClean="0">
                <a:hlinkClick r:id="rId6"/>
              </a:rPr>
              <a:t>http://lake.k12.fl.us/cms/cwp/view.asp?A=3&amp;Q=427619</a:t>
            </a:r>
            <a:r>
              <a:rPr lang="ru-RU" sz="2000" dirty="0" smtClean="0"/>
              <a:t> </a:t>
            </a:r>
            <a:r>
              <a:rPr lang="ru-RU" sz="2000" u="sng" dirty="0" smtClean="0">
                <a:hlinkClick r:id="rId7"/>
              </a:rPr>
              <a:t>http://www.533school.ru/nach.htm</a:t>
            </a:r>
            <a:r>
              <a:rPr lang="ru-RU" sz="2000" dirty="0" smtClean="0"/>
              <a:t>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ru-RU" sz="2000" dirty="0" smtClean="0"/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pic>
        <p:nvPicPr>
          <p:cNvPr id="8196" name="Рисунок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064"/>
          <a:stretch>
            <a:fillRect/>
          </a:stretch>
        </p:blipFill>
        <p:spPr bwMode="auto">
          <a:xfrm>
            <a:off x="285750" y="1428750"/>
            <a:ext cx="9731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90" r="16861" b="1990"/>
          <a:stretch>
            <a:fillRect/>
          </a:stretch>
        </p:blipFill>
        <p:spPr bwMode="auto">
          <a:xfrm>
            <a:off x="500063" y="2214563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000375"/>
            <a:ext cx="9763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6597" b="8189"/>
          <a:stretch>
            <a:fillRect/>
          </a:stretch>
        </p:blipFill>
        <p:spPr bwMode="auto">
          <a:xfrm>
            <a:off x="428625" y="3786188"/>
            <a:ext cx="7858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4429125"/>
            <a:ext cx="8699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МАТЕ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МАТЕМ</Template>
  <TotalTime>689</TotalTime>
  <Words>232</Words>
  <Application>Microsoft Office PowerPoint</Application>
  <PresentationFormat>Экран (4:3)</PresentationFormat>
  <Paragraphs>81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 МАТЕМ</vt:lpstr>
      <vt:lpstr>  Площадь круга.</vt:lpstr>
      <vt:lpstr>Девиз урока:  </vt:lpstr>
      <vt:lpstr>Математический диктант. </vt:lpstr>
      <vt:lpstr>№ 315 </vt:lpstr>
      <vt:lpstr>Проверка</vt:lpstr>
      <vt:lpstr>Физминутка</vt:lpstr>
      <vt:lpstr>Задание 3 № 27562</vt:lpstr>
      <vt:lpstr>Задание 3 № 245008</vt:lpstr>
      <vt:lpstr>Самостоятельная работа</vt:lpstr>
      <vt:lpstr>Домашнее задание</vt:lpstr>
      <vt:lpstr>Слайд 11</vt:lpstr>
      <vt:lpstr>Для создания шаблона использовались источники: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Admin</cp:lastModifiedBy>
  <cp:revision>75</cp:revision>
  <dcterms:created xsi:type="dcterms:W3CDTF">2011-07-11T17:23:27Z</dcterms:created>
  <dcterms:modified xsi:type="dcterms:W3CDTF">2017-06-22T13:56:09Z</dcterms:modified>
</cp:coreProperties>
</file>